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74FD0-0C34-4D85-BC81-918485DE8E8A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6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3 - Información secundaria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9609" y="293900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Unidades Geológicas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537684" y="5525292"/>
            <a:ext cx="2131394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obtenidos de la plancha geológica 20 (San Juan del Cesar).</a:t>
            </a:r>
          </a:p>
          <a:p>
            <a:pPr marL="45720" indent="0" algn="ctr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 1:100000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55D801ED-C17B-8940-0EBC-6E885B490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44" y="279000"/>
            <a:ext cx="9070251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24BBD811-B7E2-84D3-A671-98384D85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3" y="283029"/>
            <a:ext cx="8712000" cy="629194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EF3B861-CFF0-6E10-8AAF-D876240A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1" y="2938999"/>
            <a:ext cx="3187362" cy="980000"/>
          </a:xfrm>
        </p:spPr>
        <p:txBody>
          <a:bodyPr>
            <a:noAutofit/>
          </a:bodyPr>
          <a:lstStyle/>
          <a:p>
            <a:pPr algn="ctr"/>
            <a:r>
              <a:rPr lang="es-CO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Unidades Geomorfológicas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A9388E9-5632-5677-1AFA-88C6D1C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629270"/>
            <a:ext cx="3144072" cy="98000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obtenidos de la plancha geomorfológica 20 a escala 1:100000 y ajustado a escala 1:25000.</a:t>
            </a:r>
          </a:p>
        </p:txBody>
      </p:sp>
    </p:spTree>
    <p:extLst>
      <p:ext uri="{BB962C8B-B14F-4D97-AF65-F5344CB8AC3E}">
        <p14:creationId xmlns:p14="http://schemas.microsoft.com/office/powerpoint/2010/main" val="40542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Pendientes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223CB431-3AA0-4D7E-3D59-2AB7B1E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8" y="273270"/>
            <a:ext cx="9122081" cy="63360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9784CE4-2995-4F5D-7550-F0A956E25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91" y="5088220"/>
            <a:ext cx="2711246" cy="1521050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es-CO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clasificación se realizó utilizando la propuesta de la Guía Metodológica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zonificación de amenaza por movimientos en masa escala 1:25.000</a:t>
            </a:r>
            <a:endParaRPr lang="es-CO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9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Aspectos</a:t>
            </a:r>
          </a:p>
        </p:txBody>
      </p:sp>
      <p:pic>
        <p:nvPicPr>
          <p:cNvPr id="6" name="Imagen 5" descr="Imagen que contiene Mapa&#10;&#10;Descripción generada automáticamente">
            <a:extLst>
              <a:ext uri="{FF2B5EF4-FFF2-40B4-BE49-F238E27FC236}">
                <a16:creationId xmlns:a16="http://schemas.microsoft.com/office/drawing/2014/main" id="{FFEF6748-D2C4-61F6-BB62-0009E591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32" y="268439"/>
            <a:ext cx="9126166" cy="6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0E7E013-D2E2-3BAB-6688-6CF9B768CA41}"/>
              </a:ext>
            </a:extLst>
          </p:cNvPr>
          <p:cNvSpPr txBox="1">
            <a:spLocks/>
          </p:cNvSpPr>
          <p:nvPr/>
        </p:nvSpPr>
        <p:spPr>
          <a:xfrm>
            <a:off x="385918" y="2764416"/>
            <a:ext cx="2485102" cy="1314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Curvatura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B10CE62D-F565-3543-972B-E931CDB47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6" y="249852"/>
            <a:ext cx="9164678" cy="63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" y="2939000"/>
            <a:ext cx="3615813" cy="980000"/>
          </a:xfrm>
        </p:spPr>
        <p:txBody>
          <a:bodyPr>
            <a:noAutofit/>
          </a:bodyPr>
          <a:lstStyle/>
          <a:p>
            <a:pPr algn="ctr"/>
            <a:r>
              <a:rPr lang="es-CO" sz="3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Precipitaciones Anual</a:t>
            </a:r>
          </a:p>
        </p:txBody>
      </p:sp>
      <p:pic>
        <p:nvPicPr>
          <p:cNvPr id="1028" name="Picture 4" descr="Mapa Precipitación Anual La Guajira ">
            <a:extLst>
              <a:ext uri="{FF2B5EF4-FFF2-40B4-BE49-F238E27FC236}">
                <a16:creationId xmlns:a16="http://schemas.microsoft.com/office/drawing/2014/main" id="{CA809B36-C086-0FC9-BCC8-0B6FD400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013" y="265471"/>
            <a:ext cx="8261525" cy="623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330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399</TotalTime>
  <Words>147</Words>
  <Application>Microsoft Office PowerPoint</Application>
  <PresentationFormat>Panorámica</PresentationFormat>
  <Paragraphs>17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Base</vt:lpstr>
      <vt:lpstr>Rio marocaso Taller 3 - Información secundaria</vt:lpstr>
      <vt:lpstr>Generalidades</vt:lpstr>
      <vt:lpstr>Mapa de Unidades Geológicas</vt:lpstr>
      <vt:lpstr>Mapa de Unidades Geomorfológicas</vt:lpstr>
      <vt:lpstr>Presentación de PowerPoint</vt:lpstr>
      <vt:lpstr>Presentación de PowerPoint</vt:lpstr>
      <vt:lpstr>Presentación de PowerPoint</vt:lpstr>
      <vt:lpstr>Mapa de Precipitaciones Anual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15</cp:revision>
  <dcterms:created xsi:type="dcterms:W3CDTF">2023-10-16T05:26:42Z</dcterms:created>
  <dcterms:modified xsi:type="dcterms:W3CDTF">2023-12-06T04:39:13Z</dcterms:modified>
</cp:coreProperties>
</file>